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34" d="100"/>
          <a:sy n="134" d="100"/>
        </p:scale>
        <p:origin x="-360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053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8566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51855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4091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7342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9502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076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2853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0885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4410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6829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993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Screen Shot 2015-12-27 at 14.35.2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9" t="-135" r="410" b="-1360"/>
          <a:stretch/>
        </p:blipFill>
        <p:spPr>
          <a:xfrm>
            <a:off x="121501" y="154927"/>
            <a:ext cx="4185937" cy="2650588"/>
          </a:xfrm>
          <a:prstGeom prst="rect">
            <a:avLst/>
          </a:prstGeom>
        </p:spPr>
      </p:pic>
      <p:pic>
        <p:nvPicPr>
          <p:cNvPr id="6" name="Bild 5" descr="img14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01" t="22737" r="13785" b="22439"/>
          <a:stretch/>
        </p:blipFill>
        <p:spPr>
          <a:xfrm>
            <a:off x="4598713" y="176046"/>
            <a:ext cx="4357852" cy="2611519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244766" y="2037123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3742698" y="1664291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2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455681" y="549224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6" name="Parallelogramm 35"/>
          <p:cNvSpPr/>
          <p:nvPr/>
        </p:nvSpPr>
        <p:spPr>
          <a:xfrm rot="21020210" flipH="1">
            <a:off x="1048803" y="1404577"/>
            <a:ext cx="1557701" cy="430615"/>
          </a:xfrm>
          <a:prstGeom prst="parallelogram">
            <a:avLst>
              <a:gd name="adj" fmla="val 49530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7" name="Textfeld 36"/>
          <p:cNvSpPr txBox="1"/>
          <p:nvPr/>
        </p:nvSpPr>
        <p:spPr>
          <a:xfrm>
            <a:off x="4892482" y="2168959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7788552" y="2043864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2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sp>
        <p:nvSpPr>
          <p:cNvPr id="39" name="Textfeld 38"/>
          <p:cNvSpPr txBox="1"/>
          <p:nvPr/>
        </p:nvSpPr>
        <p:spPr>
          <a:xfrm>
            <a:off x="5567118" y="1453869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0" name="Textfeld 39"/>
          <p:cNvSpPr txBox="1"/>
          <p:nvPr/>
        </p:nvSpPr>
        <p:spPr>
          <a:xfrm>
            <a:off x="6015820" y="1937773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1" name="Textfeld 40"/>
          <p:cNvSpPr txBox="1"/>
          <p:nvPr/>
        </p:nvSpPr>
        <p:spPr>
          <a:xfrm>
            <a:off x="6761457" y="1111992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5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sp>
        <p:nvSpPr>
          <p:cNvPr id="42" name="Textfeld 41"/>
          <p:cNvSpPr txBox="1"/>
          <p:nvPr/>
        </p:nvSpPr>
        <p:spPr>
          <a:xfrm>
            <a:off x="7415184" y="1055108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6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/>
          <p:nvPr/>
        </p:nvCxnSpPr>
        <p:spPr>
          <a:xfrm flipV="1">
            <a:off x="1485376" y="1516421"/>
            <a:ext cx="1165730" cy="200027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/>
          <p:nvPr/>
        </p:nvCxnSpPr>
        <p:spPr>
          <a:xfrm flipH="1" flipV="1">
            <a:off x="1078522" y="1124810"/>
            <a:ext cx="432002" cy="591636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134490" y="1428511"/>
            <a:ext cx="4563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...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27" name="Textfeld 26"/>
          <p:cNvSpPr txBox="1"/>
          <p:nvPr/>
        </p:nvSpPr>
        <p:spPr>
          <a:xfrm>
            <a:off x="1298745" y="1571922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1611855" y="1538498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31" name="Textfeld 30"/>
          <p:cNvSpPr txBox="1"/>
          <p:nvPr/>
        </p:nvSpPr>
        <p:spPr>
          <a:xfrm>
            <a:off x="1468532" y="1386143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9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35" name="Textfeld 34"/>
          <p:cNvSpPr txBox="1"/>
          <p:nvPr/>
        </p:nvSpPr>
        <p:spPr>
          <a:xfrm>
            <a:off x="2007833" y="1287019"/>
            <a:ext cx="4563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...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43" name="Textfeld 42"/>
          <p:cNvSpPr txBox="1"/>
          <p:nvPr/>
        </p:nvSpPr>
        <p:spPr>
          <a:xfrm>
            <a:off x="972165" y="1278825"/>
            <a:ext cx="4563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...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1177647" y="1436279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8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cxnSp>
        <p:nvCxnSpPr>
          <p:cNvPr id="51" name="Gerade Verbindung mit Pfeil 50"/>
          <p:cNvCxnSpPr/>
          <p:nvPr/>
        </p:nvCxnSpPr>
        <p:spPr>
          <a:xfrm flipV="1">
            <a:off x="5290620" y="2428525"/>
            <a:ext cx="2879505" cy="96624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/>
          <p:cNvCxnSpPr/>
          <p:nvPr/>
        </p:nvCxnSpPr>
        <p:spPr>
          <a:xfrm flipH="1" flipV="1">
            <a:off x="5134434" y="1594879"/>
            <a:ext cx="181334" cy="930267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feld 56"/>
          <p:cNvSpPr txBox="1"/>
          <p:nvPr/>
        </p:nvSpPr>
        <p:spPr>
          <a:xfrm>
            <a:off x="1894511" y="1487373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3</a:t>
            </a:r>
            <a:r>
              <a:rPr lang="de-DE" b="1" dirty="0" smtClean="0">
                <a:solidFill>
                  <a:schemeClr val="tx1"/>
                </a:solidFill>
              </a:rPr>
              <a:t>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58" name="Textfeld 57"/>
          <p:cNvSpPr txBox="1"/>
          <p:nvPr/>
        </p:nvSpPr>
        <p:spPr>
          <a:xfrm>
            <a:off x="1775611" y="1379435"/>
            <a:ext cx="288000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sz="1400" b="1" dirty="0" smtClean="0">
                <a:solidFill>
                  <a:schemeClr val="tx1"/>
                </a:solidFill>
              </a:rPr>
              <a:t>10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60"/>
          <p:cNvCxnSpPr/>
          <p:nvPr/>
        </p:nvCxnSpPr>
        <p:spPr>
          <a:xfrm>
            <a:off x="5260975" y="2325120"/>
            <a:ext cx="260350" cy="0"/>
          </a:xfrm>
          <a:prstGeom prst="line">
            <a:avLst/>
          </a:prstGeom>
          <a:ln w="381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Gerade Verbindung 61"/>
          <p:cNvCxnSpPr/>
          <p:nvPr/>
        </p:nvCxnSpPr>
        <p:spPr>
          <a:xfrm>
            <a:off x="5521325" y="2325120"/>
            <a:ext cx="38309" cy="185304"/>
          </a:xfrm>
          <a:prstGeom prst="line">
            <a:avLst/>
          </a:prstGeom>
          <a:ln w="381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feld 67"/>
          <p:cNvSpPr txBox="1"/>
          <p:nvPr/>
        </p:nvSpPr>
        <p:spPr>
          <a:xfrm>
            <a:off x="2651106" y="1448136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9" name="Textfeld 68"/>
          <p:cNvSpPr txBox="1"/>
          <p:nvPr/>
        </p:nvSpPr>
        <p:spPr>
          <a:xfrm>
            <a:off x="743681" y="1057727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rgbClr val="FF0000"/>
                </a:solidFill>
              </a:rPr>
              <a:t>y</a:t>
            </a:r>
            <a:endParaRPr lang="de-DE" b="1" dirty="0" smtClean="0">
              <a:solidFill>
                <a:srgbClr val="FF0000"/>
              </a:solidFill>
            </a:endParaRPr>
          </a:p>
        </p:txBody>
      </p:sp>
      <p:sp>
        <p:nvSpPr>
          <p:cNvPr id="70" name="Textfeld 69"/>
          <p:cNvSpPr txBox="1"/>
          <p:nvPr/>
        </p:nvSpPr>
        <p:spPr>
          <a:xfrm>
            <a:off x="8276125" y="2381150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1" name="Textfeld 70"/>
          <p:cNvSpPr txBox="1"/>
          <p:nvPr/>
        </p:nvSpPr>
        <p:spPr>
          <a:xfrm>
            <a:off x="4780847" y="1444845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rgbClr val="FF0000"/>
                </a:solidFill>
              </a:rPr>
              <a:t>y</a:t>
            </a:r>
            <a:endParaRPr lang="de-DE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480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test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5" t="48374" r="71128" b="36489"/>
          <a:stretch/>
        </p:blipFill>
        <p:spPr>
          <a:xfrm>
            <a:off x="1112344" y="350659"/>
            <a:ext cx="3708240" cy="2160000"/>
          </a:xfrm>
          <a:prstGeom prst="rect">
            <a:avLst/>
          </a:prstGeom>
        </p:spPr>
      </p:pic>
      <p:pic>
        <p:nvPicPr>
          <p:cNvPr id="8" name="Bild 7" descr="test1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5" t="48320" r="70758" b="36214"/>
          <a:stretch/>
        </p:blipFill>
        <p:spPr>
          <a:xfrm>
            <a:off x="4944573" y="350659"/>
            <a:ext cx="3629340" cy="2160000"/>
          </a:xfrm>
          <a:prstGeom prst="rect">
            <a:avLst/>
          </a:prstGeom>
        </p:spPr>
      </p:pic>
      <p:pic>
        <p:nvPicPr>
          <p:cNvPr id="9" name="Bild 8" descr="test50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4" t="48783" r="71267" b="36738"/>
          <a:stretch/>
        </p:blipFill>
        <p:spPr>
          <a:xfrm>
            <a:off x="1112344" y="2606254"/>
            <a:ext cx="3708240" cy="2085797"/>
          </a:xfrm>
          <a:prstGeom prst="rect">
            <a:avLst/>
          </a:prstGeom>
        </p:spPr>
      </p:pic>
      <p:pic>
        <p:nvPicPr>
          <p:cNvPr id="10" name="Bild 9" descr="test100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3" t="48044" r="70572" b="36636"/>
          <a:stretch/>
        </p:blipFill>
        <p:spPr>
          <a:xfrm>
            <a:off x="4944573" y="2606254"/>
            <a:ext cx="3629340" cy="2085797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1118419" y="350662"/>
            <a:ext cx="701334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5 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37 kB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4944573" y="351143"/>
            <a:ext cx="759267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10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74 kB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1112344" y="2606254"/>
            <a:ext cx="825867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50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455 kB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944573" y="2606254"/>
            <a:ext cx="876261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100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533 kB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790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 Verbindung mit Pfeil 4"/>
          <p:cNvCxnSpPr/>
          <p:nvPr/>
        </p:nvCxnSpPr>
        <p:spPr>
          <a:xfrm>
            <a:off x="2836204" y="4151050"/>
            <a:ext cx="4120724" cy="9477"/>
          </a:xfrm>
          <a:prstGeom prst="straightConnector1">
            <a:avLst/>
          </a:prstGeom>
          <a:ln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mit Pfeil 5"/>
          <p:cNvCxnSpPr/>
          <p:nvPr/>
        </p:nvCxnSpPr>
        <p:spPr>
          <a:xfrm flipV="1">
            <a:off x="2836204" y="483342"/>
            <a:ext cx="0" cy="3667709"/>
          </a:xfrm>
          <a:prstGeom prst="straightConnector1">
            <a:avLst/>
          </a:prstGeom>
          <a:ln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 flipH="1" flipV="1">
            <a:off x="5933293" y="1450025"/>
            <a:ext cx="0" cy="1345774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/>
          <p:cNvCxnSpPr/>
          <p:nvPr/>
        </p:nvCxnSpPr>
        <p:spPr>
          <a:xfrm flipH="1" flipV="1">
            <a:off x="3754080" y="721044"/>
            <a:ext cx="0" cy="134577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>
            <a:cxnSpLocks noChangeAspect="1"/>
          </p:cNvCxnSpPr>
          <p:nvPr/>
        </p:nvCxnSpPr>
        <p:spPr>
          <a:xfrm flipV="1">
            <a:off x="4564457" y="1321527"/>
            <a:ext cx="832571" cy="1030370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/>
        </p:nvCxnSpPr>
        <p:spPr>
          <a:xfrm flipV="1">
            <a:off x="3561280" y="2427712"/>
            <a:ext cx="936831" cy="1186188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>
            <a:cxnSpLocks noChangeAspect="1"/>
          </p:cNvCxnSpPr>
          <p:nvPr/>
        </p:nvCxnSpPr>
        <p:spPr>
          <a:xfrm flipV="1">
            <a:off x="5434942" y="610527"/>
            <a:ext cx="498351" cy="630997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>
            <a:cxnSpLocks/>
          </p:cNvCxnSpPr>
          <p:nvPr/>
        </p:nvCxnSpPr>
        <p:spPr>
          <a:xfrm flipV="1">
            <a:off x="5933293" y="478077"/>
            <a:ext cx="0" cy="93432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>
            <a:cxnSpLocks noChangeAspect="1"/>
          </p:cNvCxnSpPr>
          <p:nvPr/>
        </p:nvCxnSpPr>
        <p:spPr>
          <a:xfrm flipV="1">
            <a:off x="3754831" y="2122148"/>
            <a:ext cx="0" cy="1280196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Bogen 24"/>
          <p:cNvSpPr/>
          <p:nvPr/>
        </p:nvSpPr>
        <p:spPr>
          <a:xfrm>
            <a:off x="5490075" y="189547"/>
            <a:ext cx="898167" cy="881389"/>
          </a:xfrm>
          <a:prstGeom prst="arc">
            <a:avLst>
              <a:gd name="adj1" fmla="val 5469310"/>
              <a:gd name="adj2" fmla="val 7812830"/>
            </a:avLst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6" name="Gerade Verbindung 25"/>
          <p:cNvCxnSpPr/>
          <p:nvPr/>
        </p:nvCxnSpPr>
        <p:spPr>
          <a:xfrm>
            <a:off x="5537465" y="2112670"/>
            <a:ext cx="83257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/>
        </p:nvCxnSpPr>
        <p:spPr>
          <a:xfrm>
            <a:off x="4564457" y="1800683"/>
            <a:ext cx="83257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/>
          <p:cNvCxnSpPr/>
          <p:nvPr/>
        </p:nvCxnSpPr>
        <p:spPr>
          <a:xfrm>
            <a:off x="3337794" y="1393931"/>
            <a:ext cx="83257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Bogen 30"/>
          <p:cNvSpPr/>
          <p:nvPr/>
        </p:nvSpPr>
        <p:spPr>
          <a:xfrm>
            <a:off x="5680387" y="1869318"/>
            <a:ext cx="491359" cy="492819"/>
          </a:xfrm>
          <a:prstGeom prst="arc">
            <a:avLst>
              <a:gd name="adj1" fmla="val 16451602"/>
              <a:gd name="adj2" fmla="val 7744"/>
            </a:avLst>
          </a:prstGeom>
          <a:ln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2" name="Bogen 31"/>
          <p:cNvSpPr/>
          <p:nvPr/>
        </p:nvSpPr>
        <p:spPr>
          <a:xfrm>
            <a:off x="4783958" y="1554273"/>
            <a:ext cx="491359" cy="492819"/>
          </a:xfrm>
          <a:prstGeom prst="arc">
            <a:avLst>
              <a:gd name="adj1" fmla="val 18383705"/>
              <a:gd name="adj2" fmla="val 7744"/>
            </a:avLst>
          </a:prstGeom>
          <a:ln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Bogen 32"/>
          <p:cNvSpPr/>
          <p:nvPr/>
        </p:nvSpPr>
        <p:spPr>
          <a:xfrm>
            <a:off x="3295518" y="2909523"/>
            <a:ext cx="898167" cy="881389"/>
          </a:xfrm>
          <a:prstGeom prst="arc">
            <a:avLst>
              <a:gd name="adj1" fmla="val 16216533"/>
              <a:gd name="adj2" fmla="val 18573958"/>
            </a:avLst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4" name="Bogen 33"/>
          <p:cNvSpPr/>
          <p:nvPr/>
        </p:nvSpPr>
        <p:spPr>
          <a:xfrm>
            <a:off x="3508400" y="1128567"/>
            <a:ext cx="491359" cy="492819"/>
          </a:xfrm>
          <a:prstGeom prst="arc">
            <a:avLst>
              <a:gd name="adj1" fmla="val 16451602"/>
              <a:gd name="adj2" fmla="val 7744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6" name="Textfeld 35"/>
          <p:cNvSpPr txBox="1"/>
          <p:nvPr/>
        </p:nvSpPr>
        <p:spPr>
          <a:xfrm>
            <a:off x="3867067" y="825574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7F7F7F"/>
                </a:solidFill>
                <a:latin typeface="Cambria Math"/>
                <a:cs typeface="Cambria Math"/>
              </a:rPr>
              <a:t>ϑ</a:t>
            </a:r>
            <a:r>
              <a:rPr lang="de-DE" baseline="-25000" dirty="0">
                <a:solidFill>
                  <a:srgbClr val="7F7F7F"/>
                </a:solidFill>
                <a:latin typeface="Cambria Math"/>
                <a:cs typeface="Cambria Math"/>
              </a:rPr>
              <a:t>3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6054782" y="1640333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 Math"/>
                <a:cs typeface="Cambria Math"/>
              </a:rPr>
              <a:t>ϑ</a:t>
            </a:r>
            <a:r>
              <a:rPr lang="de-DE" baseline="-25000" dirty="0" smtClean="0">
                <a:latin typeface="Cambria Math"/>
                <a:cs typeface="Cambria Math"/>
              </a:rPr>
              <a:t>1</a:t>
            </a:r>
            <a:endParaRPr lang="de-DE" baseline="-25000" dirty="0">
              <a:latin typeface="Cambria Math"/>
              <a:cs typeface="Cambria Math"/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5337993" y="1431351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 Math"/>
                <a:cs typeface="Cambria Math"/>
              </a:rPr>
              <a:t>ϑ</a:t>
            </a:r>
            <a:r>
              <a:rPr lang="de-DE" baseline="-25000" dirty="0">
                <a:latin typeface="Cambria Math"/>
                <a:cs typeface="Cambria Math"/>
              </a:rPr>
              <a:t>2</a:t>
            </a:r>
          </a:p>
        </p:txBody>
      </p:sp>
      <p:sp>
        <p:nvSpPr>
          <p:cNvPr id="39" name="Textfeld 38"/>
          <p:cNvSpPr txBox="1"/>
          <p:nvPr/>
        </p:nvSpPr>
        <p:spPr>
          <a:xfrm>
            <a:off x="3961414" y="3148267"/>
            <a:ext cx="995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3 </a:t>
            </a:r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- 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</a:t>
            </a:r>
            <a:endParaRPr lang="de-DE" baseline="-25000" dirty="0">
              <a:solidFill>
                <a:schemeClr val="accent1">
                  <a:lumMod val="60000"/>
                  <a:lumOff val="40000"/>
                </a:schemeClr>
              </a:solidFill>
              <a:latin typeface="Cambria Math"/>
              <a:cs typeface="Cambria Math"/>
            </a:endParaRPr>
          </a:p>
        </p:txBody>
      </p:sp>
      <p:sp>
        <p:nvSpPr>
          <p:cNvPr id="40" name="Textfeld 39"/>
          <p:cNvSpPr txBox="1"/>
          <p:nvPr/>
        </p:nvSpPr>
        <p:spPr>
          <a:xfrm>
            <a:off x="5015738" y="495352"/>
            <a:ext cx="815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 </a:t>
            </a:r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- 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1</a:t>
            </a:r>
            <a:endParaRPr lang="de-DE" dirty="0">
              <a:solidFill>
                <a:schemeClr val="accent1">
                  <a:lumMod val="60000"/>
                  <a:lumOff val="40000"/>
                </a:schemeClr>
              </a:solidFill>
              <a:latin typeface="Cambria Math"/>
              <a:cs typeface="Cambria Math"/>
            </a:endParaRPr>
          </a:p>
        </p:txBody>
      </p:sp>
      <p:sp>
        <p:nvSpPr>
          <p:cNvPr id="41" name="Textfeld 40"/>
          <p:cNvSpPr txBox="1"/>
          <p:nvPr/>
        </p:nvSpPr>
        <p:spPr>
          <a:xfrm>
            <a:off x="4930003" y="2626728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ambria Math"/>
                <a:cs typeface="Cambria Math"/>
              </a:rPr>
              <a:t>l</a:t>
            </a:r>
            <a:r>
              <a:rPr lang="de-DE" sz="1400" baseline="-25000" dirty="0" smtClean="0">
                <a:latin typeface="Cambria Math"/>
                <a:cs typeface="Cambria Math"/>
              </a:rPr>
              <a:t>left</a:t>
            </a:r>
            <a:endParaRPr lang="de-DE" sz="1400" baseline="-25000" dirty="0">
              <a:latin typeface="Cambria Math"/>
              <a:cs typeface="Cambria Math"/>
            </a:endParaRPr>
          </a:p>
        </p:txBody>
      </p:sp>
      <p:sp>
        <p:nvSpPr>
          <p:cNvPr id="42" name="Textfeld 41"/>
          <p:cNvSpPr txBox="1"/>
          <p:nvPr/>
        </p:nvSpPr>
        <p:spPr>
          <a:xfrm>
            <a:off x="5511087" y="1123574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ambria Math"/>
                <a:cs typeface="Cambria Math"/>
              </a:rPr>
              <a:t>l</a:t>
            </a:r>
            <a:r>
              <a:rPr lang="de-DE" sz="1400" baseline="-25000" dirty="0" smtClean="0">
                <a:latin typeface="Cambria Math"/>
                <a:cs typeface="Cambria Math"/>
              </a:rPr>
              <a:t>right</a:t>
            </a:r>
            <a:endParaRPr lang="de-DE" sz="1400" baseline="-25000" dirty="0">
              <a:latin typeface="Cambria Math"/>
              <a:cs typeface="Cambria Math"/>
            </a:endParaRPr>
          </a:p>
        </p:txBody>
      </p:sp>
      <p:sp>
        <p:nvSpPr>
          <p:cNvPr id="43" name="Bogen 42"/>
          <p:cNvSpPr>
            <a:spLocks noChangeAspect="1"/>
          </p:cNvSpPr>
          <p:nvPr/>
        </p:nvSpPr>
        <p:spPr>
          <a:xfrm>
            <a:off x="3665552" y="-1654958"/>
            <a:ext cx="4535481" cy="4450758"/>
          </a:xfrm>
          <a:prstGeom prst="arc">
            <a:avLst>
              <a:gd name="adj1" fmla="val 5425277"/>
              <a:gd name="adj2" fmla="val 7623921"/>
            </a:avLst>
          </a:prstGeom>
          <a:ln>
            <a:solidFill>
              <a:srgbClr val="000000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4" name="Bogen 43"/>
          <p:cNvSpPr>
            <a:spLocks noChangeAspect="1"/>
          </p:cNvSpPr>
          <p:nvPr/>
        </p:nvSpPr>
        <p:spPr>
          <a:xfrm>
            <a:off x="5063565" y="-240557"/>
            <a:ext cx="1722762" cy="1690581"/>
          </a:xfrm>
          <a:prstGeom prst="arc">
            <a:avLst>
              <a:gd name="adj1" fmla="val 5425277"/>
              <a:gd name="adj2" fmla="val 7562389"/>
            </a:avLst>
          </a:prstGeom>
          <a:ln>
            <a:solidFill>
              <a:srgbClr val="000000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9" name="Bogen 48"/>
          <p:cNvSpPr>
            <a:spLocks noChangeAspect="1"/>
          </p:cNvSpPr>
          <p:nvPr/>
        </p:nvSpPr>
        <p:spPr>
          <a:xfrm>
            <a:off x="1286552" y="710796"/>
            <a:ext cx="4917745" cy="4825881"/>
          </a:xfrm>
          <a:prstGeom prst="arc">
            <a:avLst>
              <a:gd name="adj1" fmla="val 16233150"/>
              <a:gd name="adj2" fmla="val 18724416"/>
            </a:avLst>
          </a:prstGeom>
          <a:ln>
            <a:solidFill>
              <a:schemeClr val="bg1">
                <a:lumMod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0" name="Bogen 49"/>
          <p:cNvSpPr>
            <a:spLocks noChangeAspect="1"/>
          </p:cNvSpPr>
          <p:nvPr/>
        </p:nvSpPr>
        <p:spPr>
          <a:xfrm>
            <a:off x="2518035" y="2083804"/>
            <a:ext cx="2473591" cy="2427384"/>
          </a:xfrm>
          <a:prstGeom prst="arc">
            <a:avLst>
              <a:gd name="adj1" fmla="val 16233150"/>
              <a:gd name="adj2" fmla="val 18574449"/>
            </a:avLst>
          </a:prstGeom>
          <a:ln>
            <a:solidFill>
              <a:schemeClr val="bg1">
                <a:lumMod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3" name="Textfeld 52"/>
          <p:cNvSpPr txBox="1"/>
          <p:nvPr/>
        </p:nvSpPr>
        <p:spPr>
          <a:xfrm>
            <a:off x="6539028" y="4151051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/>
                </a:solidFill>
                <a:latin typeface="Cambria Math"/>
                <a:cs typeface="Cambria Math"/>
              </a:rPr>
              <a:t>x</a:t>
            </a:r>
            <a:endParaRPr lang="de-DE" baseline="-25000" dirty="0">
              <a:solidFill>
                <a:schemeClr val="accent1"/>
              </a:solidFill>
              <a:latin typeface="Cambria Math"/>
              <a:cs typeface="Cambria Math"/>
            </a:endParaRPr>
          </a:p>
        </p:txBody>
      </p:sp>
      <p:sp>
        <p:nvSpPr>
          <p:cNvPr id="54" name="Textfeld 53"/>
          <p:cNvSpPr txBox="1"/>
          <p:nvPr/>
        </p:nvSpPr>
        <p:spPr>
          <a:xfrm>
            <a:off x="2408826" y="526130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/>
                </a:solidFill>
                <a:latin typeface="Cambria Math"/>
                <a:cs typeface="Cambria Math"/>
              </a:rPr>
              <a:t>y</a:t>
            </a:r>
            <a:endParaRPr lang="de-DE" baseline="-25000" dirty="0">
              <a:solidFill>
                <a:schemeClr val="accent1"/>
              </a:solidFill>
              <a:latin typeface="Cambria Math"/>
              <a:cs typeface="Cambria Math"/>
            </a:endParaRPr>
          </a:p>
        </p:txBody>
      </p:sp>
      <p:sp>
        <p:nvSpPr>
          <p:cNvPr id="56" name="Textfeld 55"/>
          <p:cNvSpPr txBox="1"/>
          <p:nvPr/>
        </p:nvSpPr>
        <p:spPr>
          <a:xfrm>
            <a:off x="5922952" y="372241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C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12</a:t>
            </a:r>
          </a:p>
        </p:txBody>
      </p:sp>
      <p:sp>
        <p:nvSpPr>
          <p:cNvPr id="58" name="Textfeld 57"/>
          <p:cNvSpPr txBox="1"/>
          <p:nvPr/>
        </p:nvSpPr>
        <p:spPr>
          <a:xfrm>
            <a:off x="3345670" y="3148267"/>
            <a:ext cx="462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C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23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6370036" y="2427712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ambria Math"/>
                <a:cs typeface="Cambria Math"/>
              </a:rPr>
              <a:t>L</a:t>
            </a:r>
            <a:endParaRPr lang="de-DE" sz="1400" baseline="-25000" dirty="0">
              <a:latin typeface="Cambria Math"/>
              <a:cs typeface="Cambria Math"/>
            </a:endParaRPr>
          </a:p>
        </p:txBody>
      </p:sp>
      <p:sp>
        <p:nvSpPr>
          <p:cNvPr id="62" name="Textfeld 61"/>
          <p:cNvSpPr txBox="1"/>
          <p:nvPr/>
        </p:nvSpPr>
        <p:spPr>
          <a:xfrm>
            <a:off x="6520937" y="1246496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R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1</a:t>
            </a:r>
          </a:p>
        </p:txBody>
      </p:sp>
      <p:cxnSp>
        <p:nvCxnSpPr>
          <p:cNvPr id="63" name="Gerade Verbindung 62"/>
          <p:cNvCxnSpPr>
            <a:cxnSpLocks/>
          </p:cNvCxnSpPr>
          <p:nvPr/>
        </p:nvCxnSpPr>
        <p:spPr>
          <a:xfrm flipV="1">
            <a:off x="6520937" y="610527"/>
            <a:ext cx="0" cy="1514847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feld 67"/>
          <p:cNvSpPr txBox="1"/>
          <p:nvPr/>
        </p:nvSpPr>
        <p:spPr>
          <a:xfrm>
            <a:off x="3281790" y="2063843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R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</a:t>
            </a:r>
          </a:p>
        </p:txBody>
      </p:sp>
      <p:cxnSp>
        <p:nvCxnSpPr>
          <p:cNvPr id="69" name="Gerade Verbindung 68"/>
          <p:cNvCxnSpPr>
            <a:cxnSpLocks/>
          </p:cNvCxnSpPr>
          <p:nvPr/>
        </p:nvCxnSpPr>
        <p:spPr>
          <a:xfrm flipV="1">
            <a:off x="3281790" y="1393931"/>
            <a:ext cx="0" cy="2008414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Gekrümmte Verbindung 72"/>
          <p:cNvCxnSpPr>
            <a:endCxn id="61" idx="1"/>
          </p:cNvCxnSpPr>
          <p:nvPr/>
        </p:nvCxnSpPr>
        <p:spPr>
          <a:xfrm>
            <a:off x="5932429" y="2362137"/>
            <a:ext cx="437607" cy="21946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prstDash val="sys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2923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</Words>
  <Application>Microsoft Macintosh PowerPoint</Application>
  <PresentationFormat>Bildschirmpräsentation (4:3)</PresentationFormat>
  <Paragraphs>40</Paragraphs>
  <Slides>3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4" baseType="lpstr">
      <vt:lpstr>Office-Design</vt:lpstr>
      <vt:lpstr>PowerPoint-Präsentation</vt:lpstr>
      <vt:lpstr>PowerPoint-Präsentation</vt:lpstr>
      <vt:lpstr>PowerPoint-Präsentation</vt:lpstr>
    </vt:vector>
  </TitlesOfParts>
  <Company>EPFL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Frederike Dümbgen</dc:creator>
  <cp:lastModifiedBy>Frederike Dümbgen</cp:lastModifiedBy>
  <cp:revision>105</cp:revision>
  <dcterms:created xsi:type="dcterms:W3CDTF">2015-12-27T13:35:08Z</dcterms:created>
  <dcterms:modified xsi:type="dcterms:W3CDTF">2016-01-01T14:46:58Z</dcterms:modified>
</cp:coreProperties>
</file>

<file path=docProps/thumbnail.jpeg>
</file>